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5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6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61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96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74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49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62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517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3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65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13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9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3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4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9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8FDEC11C-324E-4812-98DE-923C51DC6AD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7159C7CE-9595-4E6C-979A-2CD54CCF9C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1143000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rgbClr val="00B050"/>
                </a:solidFill>
              </a:rPr>
              <a:t>Me </a:t>
            </a:r>
            <a:r>
              <a:rPr lang="en-US" sz="4000" dirty="0" err="1" smtClean="0">
                <a:solidFill>
                  <a:srgbClr val="00B050"/>
                </a:solidFill>
              </a:rPr>
              <a:t>llamo</a:t>
            </a:r>
            <a:r>
              <a:rPr lang="en-US" sz="4000" dirty="0" smtClean="0">
                <a:solidFill>
                  <a:srgbClr val="00B050"/>
                </a:solidFill>
              </a:rPr>
              <a:t> __________        </a:t>
            </a:r>
            <a:r>
              <a:rPr lang="en-US" sz="4000" dirty="0" err="1" smtClean="0">
                <a:solidFill>
                  <a:srgbClr val="00B050"/>
                </a:solidFill>
              </a:rPr>
              <a:t>Clase</a:t>
            </a:r>
            <a:r>
              <a:rPr lang="en-US" sz="4000" dirty="0" smtClean="0">
                <a:solidFill>
                  <a:srgbClr val="00B050"/>
                </a:solidFill>
              </a:rPr>
              <a:t> 7 </a:t>
            </a:r>
            <a:r>
              <a:rPr lang="en-US" sz="4000" dirty="0" err="1" smtClean="0">
                <a:solidFill>
                  <a:srgbClr val="00B050"/>
                </a:solidFill>
              </a:rPr>
              <a:t>il</a:t>
            </a:r>
            <a:r>
              <a:rPr lang="en-US" sz="4000" dirty="0" smtClean="0">
                <a:solidFill>
                  <a:srgbClr val="00B050"/>
                </a:solidFill>
              </a:rPr>
              <a:t/>
            </a:r>
            <a:br>
              <a:rPr lang="en-US" sz="4000" dirty="0" smtClean="0">
                <a:solidFill>
                  <a:srgbClr val="00B050"/>
                </a:solidFill>
              </a:rPr>
            </a:br>
            <a:r>
              <a:rPr lang="en-US" sz="4000" dirty="0" smtClean="0">
                <a:solidFill>
                  <a:srgbClr val="00B050"/>
                </a:solidFill>
              </a:rPr>
              <a:t>La </a:t>
            </a:r>
            <a:r>
              <a:rPr lang="en-US" sz="4000" dirty="0" err="1" smtClean="0">
                <a:solidFill>
                  <a:srgbClr val="00B050"/>
                </a:solidFill>
              </a:rPr>
              <a:t>fecha</a:t>
            </a:r>
            <a:r>
              <a:rPr lang="en-US" sz="4000" dirty="0" smtClean="0">
                <a:solidFill>
                  <a:srgbClr val="00B050"/>
                </a:solidFill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</a:rPr>
              <a:t>es</a:t>
            </a:r>
            <a:r>
              <a:rPr lang="en-US" sz="4000" dirty="0" smtClean="0">
                <a:solidFill>
                  <a:srgbClr val="00B050"/>
                </a:solidFill>
              </a:rPr>
              <a:t> el 7 de </a:t>
            </a:r>
            <a:r>
              <a:rPr lang="en-US" sz="4000" dirty="0" err="1" smtClean="0">
                <a:solidFill>
                  <a:srgbClr val="00B050"/>
                </a:solidFill>
              </a:rPr>
              <a:t>marzo</a:t>
            </a:r>
            <a:r>
              <a:rPr lang="en-US" sz="4000" dirty="0" smtClean="0">
                <a:solidFill>
                  <a:srgbClr val="00B050"/>
                </a:solidFill>
              </a:rPr>
              <a:t> del 2013</a:t>
            </a:r>
            <a:endParaRPr lang="en-US" sz="4000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9530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64: </a:t>
            </a:r>
            <a:r>
              <a:rPr lang="es-ES_tradnl" dirty="0" smtClean="0"/>
              <a:t>¿Cómo continuamos el repaso para el examen de la unidad 3?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dirty="0" smtClean="0">
                <a:solidFill>
                  <a:schemeClr val="tx2"/>
                </a:solidFill>
              </a:rPr>
              <a:t>Lee </a:t>
            </a:r>
            <a:r>
              <a:rPr lang="es-ES_tradnl" u="sng" dirty="0" smtClean="0">
                <a:solidFill>
                  <a:schemeClr val="tx2"/>
                </a:solidFill>
              </a:rPr>
              <a:t>Un vuelo interesante</a:t>
            </a:r>
            <a:r>
              <a:rPr lang="es-ES_tradnl" dirty="0" smtClean="0">
                <a:solidFill>
                  <a:schemeClr val="tx2"/>
                </a:solidFill>
              </a:rPr>
              <a:t> p.112-113</a:t>
            </a:r>
          </a:p>
          <a:p>
            <a:r>
              <a:rPr lang="es-ES_tradnl" dirty="0" smtClean="0">
                <a:solidFill>
                  <a:schemeClr val="tx2"/>
                </a:solidFill>
              </a:rPr>
              <a:t>Copia y responde </a:t>
            </a:r>
            <a:r>
              <a:rPr lang="es-ES_tradnl" u="sng" dirty="0" smtClean="0">
                <a:solidFill>
                  <a:schemeClr val="tx2"/>
                </a:solidFill>
              </a:rPr>
              <a:t>¿Comprendes?</a:t>
            </a:r>
            <a:r>
              <a:rPr lang="es-ES_tradnl" dirty="0" smtClean="0">
                <a:solidFill>
                  <a:schemeClr val="tx2"/>
                </a:solidFill>
              </a:rPr>
              <a:t> p. 113</a:t>
            </a:r>
            <a:endParaRPr lang="es-ES_trad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995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7724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715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Lee </a:t>
            </a:r>
            <a:r>
              <a:rPr lang="en-US" u="sng" dirty="0" smtClean="0">
                <a:solidFill>
                  <a:schemeClr val="tx2"/>
                </a:solidFill>
              </a:rPr>
              <a:t>Un </a:t>
            </a:r>
            <a:r>
              <a:rPr lang="en-US" u="sng" dirty="0" err="1" smtClean="0">
                <a:solidFill>
                  <a:schemeClr val="tx2"/>
                </a:solidFill>
              </a:rPr>
              <a:t>astronauta</a:t>
            </a:r>
            <a:r>
              <a:rPr lang="en-US" u="sng" dirty="0" smtClean="0">
                <a:solidFill>
                  <a:schemeClr val="tx2"/>
                </a:solidFill>
              </a:rPr>
              <a:t> </a:t>
            </a:r>
            <a:r>
              <a:rPr lang="en-US" u="sng" dirty="0" err="1" smtClean="0">
                <a:solidFill>
                  <a:schemeClr val="tx2"/>
                </a:solidFill>
              </a:rPr>
              <a:t>latina</a:t>
            </a:r>
            <a:r>
              <a:rPr lang="en-US" dirty="0" smtClean="0">
                <a:solidFill>
                  <a:schemeClr val="tx2"/>
                </a:solidFill>
              </a:rPr>
              <a:t> p. 114</a:t>
            </a:r>
          </a:p>
          <a:p>
            <a:r>
              <a:rPr lang="en-US" dirty="0" err="1" smtClean="0">
                <a:solidFill>
                  <a:schemeClr val="tx2"/>
                </a:solidFill>
              </a:rPr>
              <a:t>Completa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u="sng" dirty="0" err="1" smtClean="0">
                <a:solidFill>
                  <a:schemeClr val="tx2"/>
                </a:solidFill>
              </a:rPr>
              <a:t>Ejercicio</a:t>
            </a:r>
            <a:r>
              <a:rPr lang="en-US" u="sng" dirty="0" smtClean="0">
                <a:solidFill>
                  <a:schemeClr val="tx2"/>
                </a:solidFill>
              </a:rPr>
              <a:t> A</a:t>
            </a:r>
            <a:r>
              <a:rPr lang="en-US" dirty="0" smtClean="0">
                <a:solidFill>
                  <a:schemeClr val="tx2"/>
                </a:solidFill>
              </a:rPr>
              <a:t> p. 114</a:t>
            </a:r>
          </a:p>
          <a:p>
            <a:r>
              <a:rPr lang="en-US" dirty="0" err="1" smtClean="0">
                <a:solidFill>
                  <a:schemeClr val="tx2"/>
                </a:solidFill>
              </a:rPr>
              <a:t>Copia</a:t>
            </a:r>
            <a:r>
              <a:rPr lang="en-US" dirty="0" smtClean="0">
                <a:solidFill>
                  <a:schemeClr val="tx2"/>
                </a:solidFill>
              </a:rPr>
              <a:t> y </a:t>
            </a:r>
            <a:r>
              <a:rPr lang="en-US" dirty="0" err="1" smtClean="0">
                <a:solidFill>
                  <a:schemeClr val="tx2"/>
                </a:solidFill>
              </a:rPr>
              <a:t>completa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u="sng" dirty="0" err="1" smtClean="0">
                <a:solidFill>
                  <a:schemeClr val="tx2"/>
                </a:solidFill>
              </a:rPr>
              <a:t>Ejercicio</a:t>
            </a:r>
            <a:r>
              <a:rPr lang="en-US" u="sng" dirty="0" smtClean="0">
                <a:solidFill>
                  <a:schemeClr val="tx2"/>
                </a:solidFill>
              </a:rPr>
              <a:t> B</a:t>
            </a:r>
            <a:r>
              <a:rPr lang="en-US" dirty="0" smtClean="0">
                <a:solidFill>
                  <a:schemeClr val="tx2"/>
                </a:solidFill>
              </a:rPr>
              <a:t> p. 114</a:t>
            </a: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b="1" dirty="0">
                <a:solidFill>
                  <a:srgbClr val="0070C0"/>
                </a:solidFill>
              </a:rPr>
              <a:t>STUDY UNIT 3 FOR EXAM ON FRIDAY, MARCH 8!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0070C0"/>
                </a:solidFill>
              </a:rPr>
              <a:t>Airport vocabulary 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0070C0"/>
                </a:solidFill>
              </a:rPr>
              <a:t>-GO verbs: </a:t>
            </a:r>
            <a:r>
              <a:rPr lang="en-US" sz="2800" i="1" dirty="0" err="1">
                <a:solidFill>
                  <a:srgbClr val="0070C0"/>
                </a:solidFill>
              </a:rPr>
              <a:t>hago</a:t>
            </a:r>
            <a:r>
              <a:rPr lang="en-US" sz="2800" i="1" dirty="0">
                <a:solidFill>
                  <a:srgbClr val="0070C0"/>
                </a:solidFill>
              </a:rPr>
              <a:t>, </a:t>
            </a:r>
            <a:r>
              <a:rPr lang="en-US" sz="2800" i="1" dirty="0" err="1">
                <a:solidFill>
                  <a:srgbClr val="0070C0"/>
                </a:solidFill>
              </a:rPr>
              <a:t>pongo</a:t>
            </a:r>
            <a:r>
              <a:rPr lang="en-US" sz="2800" i="1" dirty="0">
                <a:solidFill>
                  <a:srgbClr val="0070C0"/>
                </a:solidFill>
              </a:rPr>
              <a:t>, </a:t>
            </a:r>
            <a:r>
              <a:rPr lang="en-US" sz="2800" i="1" dirty="0" err="1">
                <a:solidFill>
                  <a:srgbClr val="0070C0"/>
                </a:solidFill>
              </a:rPr>
              <a:t>traer</a:t>
            </a:r>
            <a:r>
              <a:rPr lang="en-US" sz="2800" i="1" dirty="0">
                <a:solidFill>
                  <a:srgbClr val="0070C0"/>
                </a:solidFill>
              </a:rPr>
              <a:t>, sonar, </a:t>
            </a:r>
            <a:r>
              <a:rPr lang="en-US" sz="2800" i="1" dirty="0" err="1">
                <a:solidFill>
                  <a:srgbClr val="0070C0"/>
                </a:solidFill>
              </a:rPr>
              <a:t>tener</a:t>
            </a:r>
            <a:r>
              <a:rPr lang="en-US" sz="2800" i="1" dirty="0">
                <a:solidFill>
                  <a:srgbClr val="0070C0"/>
                </a:solidFill>
              </a:rPr>
              <a:t>, </a:t>
            </a:r>
            <a:r>
              <a:rPr lang="en-US" sz="2800" i="1" dirty="0" err="1">
                <a:solidFill>
                  <a:srgbClr val="0070C0"/>
                </a:solidFill>
              </a:rPr>
              <a:t>venir</a:t>
            </a:r>
            <a:endParaRPr lang="en-US" sz="2800" i="1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rgbClr val="0070C0"/>
                </a:solidFill>
              </a:rPr>
              <a:t>Presente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err="1">
                <a:solidFill>
                  <a:srgbClr val="0070C0"/>
                </a:solidFill>
              </a:rPr>
              <a:t>Progressivo</a:t>
            </a:r>
            <a:r>
              <a:rPr lang="en-US" sz="2800" dirty="0">
                <a:solidFill>
                  <a:srgbClr val="0070C0"/>
                </a:solidFill>
              </a:rPr>
              <a:t>: </a:t>
            </a:r>
            <a:r>
              <a:rPr lang="en-US" sz="2800" i="1" dirty="0">
                <a:solidFill>
                  <a:srgbClr val="0070C0"/>
                </a:solidFill>
              </a:rPr>
              <a:t> “</a:t>
            </a:r>
            <a:r>
              <a:rPr lang="en-US" sz="2800" i="1" dirty="0" err="1">
                <a:solidFill>
                  <a:srgbClr val="0070C0"/>
                </a:solidFill>
              </a:rPr>
              <a:t>estar</a:t>
            </a:r>
            <a:r>
              <a:rPr lang="en-US" sz="2800" i="1" dirty="0">
                <a:solidFill>
                  <a:srgbClr val="0070C0"/>
                </a:solidFill>
              </a:rPr>
              <a:t> + -</a:t>
            </a:r>
            <a:r>
              <a:rPr lang="en-US" sz="2800" i="1" dirty="0" err="1">
                <a:solidFill>
                  <a:srgbClr val="0070C0"/>
                </a:solidFill>
              </a:rPr>
              <a:t>ando</a:t>
            </a:r>
            <a:r>
              <a:rPr lang="en-US" sz="2800" i="1" dirty="0">
                <a:solidFill>
                  <a:srgbClr val="0070C0"/>
                </a:solidFill>
              </a:rPr>
              <a:t>/-</a:t>
            </a:r>
            <a:r>
              <a:rPr lang="en-US" sz="2800" i="1" dirty="0" err="1">
                <a:solidFill>
                  <a:srgbClr val="0070C0"/>
                </a:solidFill>
              </a:rPr>
              <a:t>iendo</a:t>
            </a:r>
            <a:r>
              <a:rPr lang="en-US" sz="2800" i="1" dirty="0">
                <a:solidFill>
                  <a:srgbClr val="0070C0"/>
                </a:solidFill>
              </a:rPr>
              <a:t>”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0070C0"/>
                </a:solidFill>
              </a:rPr>
              <a:t>Saber y </a:t>
            </a:r>
            <a:r>
              <a:rPr lang="en-US" sz="2800" dirty="0" err="1">
                <a:solidFill>
                  <a:srgbClr val="0070C0"/>
                </a:solidFill>
              </a:rPr>
              <a:t>Conocer</a:t>
            </a:r>
            <a:endParaRPr lang="en-US" sz="2800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rgbClr val="0070C0"/>
                </a:solidFill>
              </a:rPr>
              <a:t>Lectura</a:t>
            </a:r>
            <a:r>
              <a:rPr lang="en-US" sz="2800" dirty="0">
                <a:solidFill>
                  <a:srgbClr val="0070C0"/>
                </a:solidFill>
              </a:rPr>
              <a:t>: </a:t>
            </a:r>
            <a:r>
              <a:rPr lang="en-US" sz="2800" u="sng" dirty="0">
                <a:solidFill>
                  <a:srgbClr val="0070C0"/>
                </a:solidFill>
              </a:rPr>
              <a:t>El </a:t>
            </a:r>
            <a:r>
              <a:rPr lang="en-US" sz="2800" u="sng" dirty="0" err="1">
                <a:solidFill>
                  <a:srgbClr val="0070C0"/>
                </a:solidFill>
              </a:rPr>
              <a:t>avion</a:t>
            </a:r>
            <a:r>
              <a:rPr lang="en-US" sz="2800" u="sng" dirty="0">
                <a:solidFill>
                  <a:srgbClr val="0070C0"/>
                </a:solidFill>
              </a:rPr>
              <a:t> en la America del Sur</a:t>
            </a:r>
          </a:p>
          <a:p>
            <a:pPr>
              <a:lnSpc>
                <a:spcPct val="90000"/>
              </a:lnSpc>
            </a:pPr>
            <a:r>
              <a:rPr lang="en-US" sz="2800" dirty="0" err="1">
                <a:solidFill>
                  <a:srgbClr val="0070C0"/>
                </a:solidFill>
              </a:rPr>
              <a:t>Paises</a:t>
            </a:r>
            <a:r>
              <a:rPr lang="en-US" sz="2800" dirty="0">
                <a:solidFill>
                  <a:srgbClr val="0070C0"/>
                </a:solidFill>
              </a:rPr>
              <a:t> y </a:t>
            </a:r>
            <a:r>
              <a:rPr lang="en-US" sz="2800" dirty="0" err="1">
                <a:solidFill>
                  <a:srgbClr val="0070C0"/>
                </a:solidFill>
              </a:rPr>
              <a:t>Capitales</a:t>
            </a:r>
            <a:r>
              <a:rPr lang="en-US" sz="2800" dirty="0">
                <a:solidFill>
                  <a:srgbClr val="0070C0"/>
                </a:solidFill>
              </a:rPr>
              <a:t> de  </a:t>
            </a:r>
            <a:r>
              <a:rPr lang="en-US" sz="2800" dirty="0" err="1">
                <a:solidFill>
                  <a:srgbClr val="0070C0"/>
                </a:solidFill>
              </a:rPr>
              <a:t>Latinoamerica</a:t>
            </a:r>
            <a:endParaRPr lang="en-US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2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990600" y="2133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64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650199"/>
      </p:ext>
    </p:extLst>
  </p:cSld>
  <p:clrMapOvr>
    <a:masterClrMapping/>
  </p:clrMapOvr>
</p:sld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121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grey globe</vt:lpstr>
      <vt:lpstr>Me llamo __________        Clase 7 il La fecha es el 7 de marzo del 2013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11</cp:revision>
  <dcterms:created xsi:type="dcterms:W3CDTF">2013-03-04T16:56:18Z</dcterms:created>
  <dcterms:modified xsi:type="dcterms:W3CDTF">2013-03-07T21:10:20Z</dcterms:modified>
</cp:coreProperties>
</file>